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FF00"/>
    <a:srgbClr val="0808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0809" autoAdjust="0"/>
    <p:restoredTop sz="94660"/>
  </p:normalViewPr>
  <p:slideViewPr>
    <p:cSldViewPr>
      <p:cViewPr>
        <p:scale>
          <a:sx n="66" d="100"/>
          <a:sy n="66" d="100"/>
        </p:scale>
        <p:origin x="-101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59628-3525-42B5-A22D-6C296091E9BA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74E1F-2898-4FC0-889D-37D01510976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imationlibrary.com/animation/23030/Eagle_flies_2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3429024"/>
          </a:xfrm>
        </p:spPr>
        <p:txBody>
          <a:bodyPr>
            <a:noAutofit/>
          </a:bodyPr>
          <a:lstStyle/>
          <a:p>
            <a:r>
              <a:rPr lang="en-AU" b="1" dirty="0" smtClean="0">
                <a:solidFill>
                  <a:srgbClr val="00FF00"/>
                </a:solidFill>
                <a:latin typeface="Cooper Black" pitchFamily="18" charset="0"/>
              </a:rPr>
              <a:t>Hi my name is Harold the Harpy Eagle</a:t>
            </a:r>
            <a:r>
              <a:rPr lang="en-AU" b="1" dirty="0" smtClean="0">
                <a:solidFill>
                  <a:srgbClr val="00FF00"/>
                </a:solidFill>
                <a:latin typeface="Baskerville Old Face" pitchFamily="18" charset="0"/>
              </a:rPr>
              <a:t>   </a:t>
            </a:r>
            <a:r>
              <a:rPr lang="en-AU" dirty="0" smtClean="0">
                <a:solidFill>
                  <a:srgbClr val="00FF00"/>
                </a:solidFill>
                <a:latin typeface="Baskerville Old Face" pitchFamily="18" charset="0"/>
              </a:rPr>
              <a:t> </a:t>
            </a:r>
            <a:endParaRPr lang="en-AU" dirty="0">
              <a:solidFill>
                <a:srgbClr val="00FF00"/>
              </a:solidFill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480" y="4572008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By Dion </a:t>
            </a:r>
            <a:r>
              <a:rPr lang="en-US" b="1" dirty="0" err="1" smtClean="0">
                <a:solidFill>
                  <a:srgbClr val="FF0000"/>
                </a:solidFill>
              </a:rPr>
              <a:t>Galliver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AU" b="1" dirty="0" err="1" smtClean="0">
                <a:solidFill>
                  <a:srgbClr val="FF00FF"/>
                </a:solidFill>
              </a:rPr>
              <a:t>Por</a:t>
            </a:r>
            <a:r>
              <a:rPr lang="en-AU" b="1" dirty="0" smtClean="0">
                <a:solidFill>
                  <a:srgbClr val="FF00FF"/>
                </a:solidFill>
              </a:rPr>
              <a:t> </a:t>
            </a:r>
            <a:r>
              <a:rPr lang="en-AU" b="1" dirty="0" err="1" smtClean="0">
                <a:solidFill>
                  <a:srgbClr val="FF00FF"/>
                </a:solidFill>
              </a:rPr>
              <a:t>Dion</a:t>
            </a:r>
            <a:r>
              <a:rPr lang="en-AU" b="1" dirty="0" smtClean="0">
                <a:solidFill>
                  <a:srgbClr val="FF00FF"/>
                </a:solidFill>
              </a:rPr>
              <a:t> </a:t>
            </a:r>
            <a:r>
              <a:rPr lang="en-AU" b="1" dirty="0" err="1" smtClean="0">
                <a:solidFill>
                  <a:srgbClr val="FF00FF"/>
                </a:solidFill>
              </a:rPr>
              <a:t>Galliver</a:t>
            </a:r>
            <a:endParaRPr lang="en-AU" b="1" dirty="0">
              <a:solidFill>
                <a:srgbClr val="FF00FF"/>
              </a:solidFill>
            </a:endParaRPr>
          </a:p>
        </p:txBody>
      </p:sp>
      <p:pic>
        <p:nvPicPr>
          <p:cNvPr id="6156" name="Picture 12" descr="http://www.gifs.net/Animation11/Animals/Eagles_and_Hawks/Eagle_kid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0" y="-428652"/>
            <a:ext cx="2296220" cy="17859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142976" y="2357430"/>
            <a:ext cx="707236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400" b="1" dirty="0" smtClean="0">
                <a:solidFill>
                  <a:srgbClr val="FF00FF"/>
                </a:solidFill>
                <a:latin typeface="Cooper Black" pitchFamily="18" charset="0"/>
              </a:rPr>
              <a:t>Hola mi nombre es Harold el águila de </a:t>
            </a:r>
            <a:r>
              <a:rPr lang="es-ES" sz="4400" b="1" dirty="0" err="1" smtClean="0">
                <a:solidFill>
                  <a:srgbClr val="FF00FF"/>
                </a:solidFill>
                <a:latin typeface="Cooper Black" pitchFamily="18" charset="0"/>
              </a:rPr>
              <a:t>Harpy</a:t>
            </a:r>
            <a:endParaRPr lang="en-AU" sz="4400" b="1" dirty="0">
              <a:solidFill>
                <a:srgbClr val="FF00FF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16185E-6 C -0.0349 0.24463 -0.06962 0.48925 -0.19687 0.56648 C -0.32413 0.6437 -0.66962 0.55099 -0.76354 0.46289 C -0.85746 0.3748 -0.84635 0.0407 -0.76042 0.03815 C -0.67448 0.03561 -0.33316 0.37989 -0.24774 0.4481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" y="3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797040"/>
          </a:xfrm>
        </p:spPr>
        <p:txBody>
          <a:bodyPr>
            <a:noAutofit/>
          </a:bodyPr>
          <a:lstStyle/>
          <a:p>
            <a:r>
              <a:rPr lang="en-US" b="1" u="sng" dirty="0" smtClean="0">
                <a:solidFill>
                  <a:srgbClr val="00FF00"/>
                </a:solidFill>
                <a:latin typeface="Cooper Black" pitchFamily="18" charset="0"/>
              </a:rPr>
              <a:t>How big am I? </a:t>
            </a:r>
            <a:r>
              <a:rPr lang="en-US" b="1" u="sng" dirty="0" smtClean="0">
                <a:solidFill>
                  <a:srgbClr val="00FF00"/>
                </a:solidFill>
                <a:latin typeface="Almonte Snow" pitchFamily="2" charset="0"/>
              </a:rPr>
              <a:t> </a:t>
            </a:r>
            <a:endParaRPr lang="en-AU" b="1" u="sng" dirty="0">
              <a:solidFill>
                <a:srgbClr val="00FF00"/>
              </a:solidFill>
              <a:latin typeface="Almonte Snow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785815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AU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en-AU" b="1" dirty="0" smtClean="0">
                <a:solidFill>
                  <a:srgbClr val="FF0000"/>
                </a:solidFill>
                <a:latin typeface="Cooper Black" pitchFamily="18" charset="0"/>
              </a:rPr>
              <a:t>I am a Harpy Eagle.  My scientific name is </a:t>
            </a:r>
            <a:r>
              <a:rPr lang="en-AU" b="1" dirty="0" err="1" smtClean="0">
                <a:solidFill>
                  <a:srgbClr val="FF0000"/>
                </a:solidFill>
                <a:latin typeface="Cooper Black" pitchFamily="18" charset="0"/>
              </a:rPr>
              <a:t>harpia</a:t>
            </a:r>
            <a:r>
              <a:rPr lang="en-AU" b="1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en-AU" b="1" dirty="0" err="1" smtClean="0">
                <a:solidFill>
                  <a:srgbClr val="FF0000"/>
                </a:solidFill>
                <a:latin typeface="Cooper Black" pitchFamily="18" charset="0"/>
              </a:rPr>
              <a:t>harpyia</a:t>
            </a:r>
            <a:r>
              <a:rPr lang="en-AU" b="1" dirty="0" smtClean="0">
                <a:solidFill>
                  <a:srgbClr val="FF0000"/>
                </a:solidFill>
                <a:latin typeface="Cooper Black" pitchFamily="18" charset="0"/>
              </a:rPr>
              <a:t>.  I am the largest and most powerful eagle of all. </a:t>
            </a:r>
          </a:p>
          <a:p>
            <a:pPr>
              <a:buNone/>
            </a:pPr>
            <a:endParaRPr lang="en-AU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endParaRPr lang="en-AU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en-AU" b="1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5" name="Rectangle 4"/>
          <p:cNvSpPr/>
          <p:nvPr/>
        </p:nvSpPr>
        <p:spPr>
          <a:xfrm>
            <a:off x="642910" y="6858000"/>
            <a:ext cx="7429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b="1" dirty="0" smtClean="0">
                <a:solidFill>
                  <a:srgbClr val="FF0000"/>
                </a:solidFill>
                <a:latin typeface="Cooper Black" pitchFamily="18" charset="0"/>
              </a:rPr>
              <a:t>Soy un águila de </a:t>
            </a:r>
            <a:r>
              <a:rPr lang="es-ES" sz="3200" b="1" dirty="0" err="1" smtClean="0">
                <a:solidFill>
                  <a:srgbClr val="FF0000"/>
                </a:solidFill>
                <a:latin typeface="Cooper Black" pitchFamily="18" charset="0"/>
              </a:rPr>
              <a:t>Harpy</a:t>
            </a:r>
            <a:r>
              <a:rPr lang="es-ES" sz="3200" b="1" dirty="0" smtClean="0">
                <a:solidFill>
                  <a:srgbClr val="FF0000"/>
                </a:solidFill>
                <a:latin typeface="Cooper Black" pitchFamily="18" charset="0"/>
              </a:rPr>
              <a:t>. Mi nombre científico es </a:t>
            </a:r>
            <a:r>
              <a:rPr lang="es-ES" sz="3200" b="1" dirty="0" err="1" smtClean="0">
                <a:solidFill>
                  <a:srgbClr val="FF0000"/>
                </a:solidFill>
                <a:latin typeface="Cooper Black" pitchFamily="18" charset="0"/>
              </a:rPr>
              <a:t>harpyia</a:t>
            </a:r>
            <a:r>
              <a:rPr lang="es-ES" sz="3200" b="1" dirty="0" smtClean="0">
                <a:solidFill>
                  <a:srgbClr val="FF0000"/>
                </a:solidFill>
                <a:latin typeface="Cooper Black" pitchFamily="18" charset="0"/>
              </a:rPr>
              <a:t> del </a:t>
            </a:r>
            <a:r>
              <a:rPr lang="es-ES" sz="3200" b="1" dirty="0" err="1" smtClean="0">
                <a:solidFill>
                  <a:srgbClr val="FF0000"/>
                </a:solidFill>
                <a:latin typeface="Cooper Black" pitchFamily="18" charset="0"/>
              </a:rPr>
              <a:t>harpia</a:t>
            </a:r>
            <a:r>
              <a:rPr lang="es-ES" sz="3200" b="1" dirty="0" smtClean="0">
                <a:solidFill>
                  <a:srgbClr val="FF0000"/>
                </a:solidFill>
                <a:latin typeface="Cooper Black" pitchFamily="18" charset="0"/>
              </a:rPr>
              <a:t>. Soy el águila más grande y más de gran alcance de todos. </a:t>
            </a:r>
            <a:endParaRPr lang="es-ES" sz="3200" b="1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4486 L 0.00035 -0.9935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84 -0.18635 C -0.07552 -0.21803 -0.09375 -0.28323 -0.11059 -0.30242 C -0.13802 -0.33387 -0.16997 -0.35791 -0.19618 -0.39121 C -0.21042 -0.40924 -0.2198 -0.42265 -0.22952 -0.44416 C -0.23247 -0.45086 -0.23559 -0.4578 -0.2375 -0.4652 C -0.23959 -0.47375 -0.24393 -0.49063 -0.24393 -0.4904 C -0.24601 -0.51398 -0.24792 -0.52624 -0.24393 -0.55398 C -0.24236 -0.56462 -0.22101 -0.57133 -0.21684 -0.57317 C -0.19115 -0.58404 -0.16754 -0.59005 -0.14063 -0.59213 C -0.12379 -0.59005 -0.1066 -0.58982 -0.08993 -0.58589 C -0.0566 -0.57803 -0.02552 -0.53502 -0.00261 -0.50959 C 0.04982 -0.45109 0.08802 -0.37387 0.12274 -0.29618 C 0.14843 -0.23861 0.16927 -0.18867 0.17829 -0.12277 C 0.17656 -0.11445 0.17743 -0.1045 0.17343 -0.09757 C 0.16753 -0.08624 0.15764 -0.0793 0.14982 -0.07005 C 0.11701 -0.03213 0.0743 -0.02219 0.03385 -0.00647 C 0.02413 -0.00277 0.01632 0.00717 0.00694 0.01249 C -0.0033 0.0185 -0.01407 0.02289 -0.02483 0.02729 C -0.07396 0.04694 -0.06164 0.04417 -0.09306 0.04833 C -0.12448 0.04324 -0.12483 0.05133 -0.14254 0.03145 C -0.14584 0.02752 -0.14827 0.02243 -0.15174 0.01873 C -0.15504 0.01526 -0.15938 0.01365 -0.16285 0.01041 C -0.16841 0.00532 -0.17344 -0.00092 -0.17882 -0.00647 C -0.18091 -0.00855 -0.18507 -0.01294 -0.18507 -0.01271 C -0.18611 -0.01641 -0.18716 -0.02011 -0.18837 -0.02358 C -0.1908 -0.03005 -0.1941 -0.03583 -0.19618 -0.04254 C -0.21302 -0.09526 -0.22605 -0.15052 -0.24236 -0.20323 C -0.24705 -0.23445 -0.24688 -0.26312 -0.24861 -0.29618 C -0.24983 -0.31815 -0.25296 -0.33965 -0.25504 -0.36161 C -0.25469 -0.37109 -0.25504 -0.40161 -0.25018 -0.41456 C -0.23837 -0.44578 -0.21268 -0.45919 -0.18993 -0.47167 C -0.16528 -0.48531 -0.13924 -0.49641 -0.11372 -0.50751 C -0.08837 -0.51861 -0.06736 -0.53595 -0.04063 -0.5415 C -0.0349 -0.5408 -0.02865 -0.54196 -0.02327 -0.53919 C -0.02101 -0.53803 -0.02153 -0.53341 -0.02014 -0.53086 C -0.01424 -0.5193 -0.00886 -0.50751 -0.00417 -0.49479 C -0.00243 -0.49017 -0.00296 -0.48439 -0.00105 -0.48 C 0.00798 -0.45896 0.03159 -0.45086 0.04496 -0.43791 C 0.06041 -0.42312 0.08107 -0.41179 0.09427 -0.39352 C 0.10399 -0.38034 0.1125 -0.3704 0.12604 -0.36601 C 0.13958 -0.35352 0.13142 -0.35699 0.15121 -0.35953 C 0.15729 -0.36138 0.16267 -0.36416 0.16875 -0.36601 C 0.17569 -0.37803 0.18159 -0.38034 0.19097 -0.38913 C 0.19479 -0.39283 0.19809 -0.39815 0.20208 -0.40185 C 0.22031 -0.41803 0.24097 -0.43005 0.2625 -0.4356 C 0.25954 -0.44786 0.25329 -0.44832 0.24496 -0.45271 C 0.2375 -0.45664 0.22986 -0.46034 0.22274 -0.4652 C 0.21857 -0.46797 0.21441 -0.47144 0.21007 -0.47375 C 0.20538 -0.4763 0.20034 -0.47722 0.19566 -0.48 C 0.1618 -0.49965 0.13836 -0.53803 0.10833 -0.56462 C 0.09548 -0.57618 0.07257 -0.57456 0.05764 -0.57734 C 0.03385 -0.57595 0.01007 -0.57618 -0.01372 -0.57317 C -0.05087 -0.56855 -0.08681 -0.54404 -0.12171 -0.52878 C -0.13282 -0.51722 -0.1257 -0.52416 -0.14393 -0.50959 C -0.14775 -0.50659 -0.15018 -0.50104 -0.15348 -0.49711 C -0.17535 -0.47167 -0.1632 -0.48971 -0.1757 -0.46959 C -0.17778 -0.45595 -0.18108 -0.44277 -0.18351 -0.42936 C -0.18247 -0.40323 -0.1823 -0.37711 -0.18039 -0.35121 C -0.18004 -0.34659 -0.17431 -0.33734 -0.1724 -0.33433 C -0.16997 -0.33063 -0.16459 -0.32369 -0.16459 -0.32346 C -0.15712 -0.32578 -0.14861 -0.32439 -0.14254 -0.32994 C -0.13976 -0.33225 -0.14723 -0.33502 -0.15018 -0.33641 C -0.16268 -0.34265 -0.17535 -0.34427 -0.18837 -0.34682 C -0.22865 -0.36346 -0.22934 -0.36 -0.25816 -0.39352 C -0.27118 -0.43537 -0.28247 -0.47884 -0.29618 -0.52023 C -0.30174 -0.53664 -0.30782 -0.5526 -0.31372 -0.56878 C -0.31684 -0.57734 -0.32327 -0.59422 -0.32327 -0.59398 C -0.18039 -0.60277 -0.04289 -0.65711 0.09895 -0.67884 C 0.16024 -0.67468 0.19097 -0.68115 0.24027 -0.65133 C 0.25764 -0.6245 0.26145 -0.62173 0.26875 -0.59213 C 0.27361 -0.55121 0.27812 -0.51028 0.28316 -0.46959 C 0.29027 -0.41156 0.28194 -0.49572 0.28941 -0.41456 C 0.28993 -0.40901 0.29097 -0.39768 0.29097 -0.39745 C 0.29149 -0.38358 0.2927 -0.36948 0.2927 -0.35537 C 0.2927 -0.33433 0.29201 -0.31306 0.29097 -0.29202 C 0.28958 -0.26289 0.25416 -0.25595 0.23871 -0.24971 C 0.21371 -0.24 0.18906 -0.23098 0.16406 -0.22219 C 0.1467 -0.21618 0.12899 -0.21109 0.11163 -0.20531 C 0.09027 -0.19838 0.06996 -0.18497 0.04826 -0.18404 C 0.03229 -0.18335 0.01649 -0.18265 0.00052 -0.18196 C -0.0375 -0.18265 -0.0757 -0.18196 -0.11372 -0.18404 C -0.11997 -0.18427 -0.12518 -0.19028 -0.13143 -0.1926 C -0.1474 -0.19861 -0.16407 -0.20046 -0.18039 -0.20531 C -0.1823 -0.2067 -0.19931 -0.21618 -0.20105 -0.22219 C -0.20486 -0.2356 -0.2073 -0.2645 -0.2073 -0.26427 C -0.20625 -0.28924 -0.2073 -0.31422 -0.20417 -0.33849 C -0.20209 -0.35468 -0.19514 -0.36924 -0.1915 -0.38497 C -0.18264 -0.42289 -0.17188 -0.46242 -0.16459 -0.50127 C -0.16059 -0.52231 -0.16146 -0.5482 -0.15174 -0.5667 C -0.11146 -0.56439 -0.079 -0.56046 -0.04063 -0.5563 C -0.0158 -0.55028 0.00798 -0.54566 0.03073 -0.53086 C 0.03402 -0.52485 0.03836 -0.52 0.04166 -0.51398 C 0.04739 -0.50358 0.05017 -0.483 0.05295 -0.47167 C 0.05573 -0.4608 0.06875 -0.43838 0.07361 -0.42936 C 0.08125 -0.41549 0.08576 -0.39722 0.09739 -0.38913 C 0.10208 -0.37687 0.10677 -0.3667 0.11007 -0.35329 C 0.11059 -0.35121 0.11111 -0.3489 0.11163 -0.34682 C 0.11215 -0.34474 0.11441 -0.33919 0.11319 -0.34057 C 0.09913 -0.35606 0.09323 -0.37687 0.07986 -0.39352 C 0.06805 -0.40809 0.05573 -0.42173 0.04323 -0.4356 C 0.03819 -0.44138 0.03368 -0.44878 0.0276 -0.45271 C 0.00468 -0.46774 -0.02171 -0.48508 -0.04705 -0.49271 C -0.06355 -0.49757 -0.08143 -0.49803 -0.09792 -0.49919 C -0.11823 -0.50219 -0.10851 -0.49942 -0.13143 -0.50959 C -0.13438 -0.51098 -0.14063 -0.51398 -0.14063 -0.51375 C -0.15434 -0.5126 -0.18837 -0.52462 -0.19306 -0.49919 C -0.18455 -0.48739 -0.18299 -0.48855 -0.16927 -0.48647 C -0.1573 -0.4756 -0.14948 -0.46173 -0.1375 -0.4504 C -0.12761 -0.44092 -0.11841 -0.42982 -0.1073 -0.42312 C -0.10157 -0.41965 -0.09549 -0.41664 -0.08993 -0.41248 C -0.08542 -0.40901 -0.08212 -0.40277 -0.07726 -0.39976 C -0.06823 -0.39422 -0.05105 -0.39052 -0.04063 -0.38705 C -0.03698 -0.38843 -0.03282 -0.38867 -0.02952 -0.39121 C -0.02726 -0.39306 -0.02674 -0.39722 -0.02483 -0.39976 C -0.02344 -0.40161 -0.02171 -0.40254 -0.02014 -0.40393 C -0.0158 -0.41248 -0.00955 -0.4178 -0.00417 -0.4252 C -0.00452 -0.43468 -0.00434 -0.45826 -0.0073 -0.47167 C -0.01094 -0.48809 -0.01181 -0.48647 -0.01372 -0.49919 C -0.01789 -0.52716 -0.02032 -0.55375 -0.03282 -0.57734 C -0.03438 -0.5882 -0.03976 -0.59815 -0.04063 -0.60901 C -0.04132 -0.61734 -0.04063 -0.62589 -0.04063 -0.63445 C -0.10521 -0.65734 -0.26789 -0.77387 -0.23594 -0.69572 C -0.22032 -0.65757 -0.23334 -0.69942 -0.22483 -0.67028 C -0.22396 -0.65479 -0.22223 -0.6393 -0.22171 -0.62381 C -0.22032 -0.5808 -0.23004 -0.52485 -0.19792 -0.49919 C -0.19688 -0.49711 -0.19636 -0.4941 -0.19462 -0.49271 C -0.19167 -0.4904 -0.17414 -0.48508 -0.17084 -0.48439 C -0.14601 -0.48647 -0.12101 -0.48763 -0.09618 -0.49063 C -0.07917 -0.49271 -0.06372 -0.50011 -0.04705 -0.50335 C -0.03924 -0.50959 -0.02848 -0.5119 -0.02171 -0.52023 C -0.00921 -0.53526 0.01163 -0.56462 0.01961 -0.58358 C 0.0243 -0.59468 0.0276 -0.60647 0.03229 -0.61757 C 0.03125 -0.63167 0.03159 -0.64601 0.02916 -0.65988 C 0.02708 -0.67167 0.00295 -0.69479 0.00208 -0.69572 C -0.02622 -0.72763 -0.05313 -0.75699 -0.0915 -0.76115 C -0.10313 -0.75976 -0.11493 -0.76 -0.12639 -0.75699 C -0.13681 -0.75422 -0.14254 -0.73988 -0.15174 -0.73387 C -0.15921 -0.71445 -0.14983 -0.73341 -0.16129 -0.72323 C -0.16476 -0.72023 -0.16632 -0.71445 -0.16927 -0.71052 C -0.17709 -0.68924 -0.15782 -0.65086 -0.15174 -0.63237 C -0.14219 -0.60323 -0.13438 -0.58289 -0.11372 -0.56462 C -0.11059 -0.56185 -0.10695 -0.55653 -0.10261 -0.5563 C -0.07674 -0.55491 -0.0507 -0.55468 -0.02483 -0.55398 C 0.01059 -0.55306 0.04618 -0.5526 0.08159 -0.5519 C 0.0927 -0.54612 0.11145 -0.53826 0.12274 -0.52878 C 0.1368 -0.51699 0.14687 -0.50474 0.16093 -0.49479 C 0.15764 -0.45502 0.15451 -0.41549 0.14184 -0.37872 C 0.13767 -0.3667 0.13125 -0.34913 0.12118 -0.34474 C 0.11145 -0.33618 0.10972 -0.34543 0.10052 -0.34913 C 0.09218 -0.35237 0.08368 -0.35514 0.07517 -0.35745 C 0.06475 -0.3667 0.0776 -0.35653 0.06093 -0.36393 C 0.05364 -0.36716 0.05069 -0.37086 0.04496 -0.37641 C 0.03975 -0.38705 0.02604 -0.40971 0.03073 -0.42312 L 0.06718 -0.40393 " pathEditMode="relative" rAng="0" ptsTypes="ffffffffffffffffffffffffffffffffffffffffffffffffffffffffffffffffffffffffffffffffffffffffffffffffffffffffffffffffffffffffffffffffffffffffffffffffffffffffAA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FF00"/>
                </a:solidFill>
              </a:rPr>
              <a:t>Breeding</a:t>
            </a:r>
            <a:endParaRPr lang="en-AU" b="1" u="sng" dirty="0">
              <a:solidFill>
                <a:srgbClr val="00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ooper Black" pitchFamily="18" charset="0"/>
              </a:rPr>
              <a:t>I have one or two eggs and they hatch about 50 days later.</a:t>
            </a:r>
            <a:r>
              <a:rPr lang="es-ES" sz="2400" dirty="0" smtClean="0"/>
              <a:t> </a:t>
            </a:r>
          </a:p>
          <a:p>
            <a:r>
              <a:rPr lang="es-ES" sz="2400" dirty="0" smtClean="0">
                <a:solidFill>
                  <a:srgbClr val="FF0000"/>
                </a:solidFill>
                <a:latin typeface="Cooper Black" pitchFamily="18" charset="0"/>
              </a:rPr>
              <a:t>Tengo uno o dos huevos y traman cerca de 50 días más adelante. </a:t>
            </a:r>
          </a:p>
          <a:p>
            <a:endParaRPr lang="en-AU" sz="2400" b="1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en-AU" b="1" u="sng" dirty="0" smtClean="0">
                <a:solidFill>
                  <a:srgbClr val="00FF00"/>
                </a:solidFill>
                <a:latin typeface="Cooper Black" pitchFamily="18" charset="0"/>
              </a:rPr>
              <a:t>Where do I live</a:t>
            </a:r>
            <a:endParaRPr lang="en-AU" b="1" u="sng" dirty="0">
              <a:solidFill>
                <a:srgbClr val="00FF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b="1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I live in forest from 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Southern 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M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exico 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to 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N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orthern Argentina.</a:t>
            </a:r>
            <a:r>
              <a:rPr lang="es-ES" sz="2400" dirty="0" smtClean="0"/>
              <a:t> 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>
                <a:solidFill>
                  <a:srgbClr val="FF0000"/>
                </a:solidFill>
                <a:latin typeface="Cooper Black" pitchFamily="18" charset="0"/>
              </a:rPr>
              <a:t>Vivo en bosque de México </a:t>
            </a:r>
            <a:r>
              <a:rPr lang="es-ES" sz="2400" dirty="0" smtClean="0">
                <a:solidFill>
                  <a:srgbClr val="FF0000"/>
                </a:solidFill>
                <a:latin typeface="Cooper Black" pitchFamily="18" charset="0"/>
              </a:rPr>
              <a:t>del sur </a:t>
            </a:r>
            <a:r>
              <a:rPr lang="es-ES" sz="2400" dirty="0" smtClean="0">
                <a:solidFill>
                  <a:srgbClr val="FF0000"/>
                </a:solidFill>
                <a:latin typeface="Cooper Black" pitchFamily="18" charset="0"/>
              </a:rPr>
              <a:t>al </a:t>
            </a:r>
            <a:r>
              <a:rPr lang="es-ES" sz="2400" dirty="0" smtClean="0">
                <a:solidFill>
                  <a:srgbClr val="FF0000"/>
                </a:solidFill>
                <a:latin typeface="Cooper Black" pitchFamily="18" charset="0"/>
              </a:rPr>
              <a:t>Argentina del norte.</a:t>
            </a:r>
            <a:r>
              <a:rPr lang="es-ES" sz="2400" dirty="0" smtClean="0"/>
              <a:t> </a:t>
            </a:r>
            <a:endParaRPr lang="es-ES" sz="2400" dirty="0" smtClean="0"/>
          </a:p>
          <a:p>
            <a:pPr>
              <a:buNone/>
            </a:pPr>
            <a:endParaRPr lang="en-AU" sz="2400" b="1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b="1" u="sng" dirty="0" smtClean="0">
                <a:solidFill>
                  <a:srgbClr val="00FF00"/>
                </a:solidFill>
                <a:latin typeface="Cooper Black" pitchFamily="18" charset="0"/>
              </a:rPr>
              <a:t>How big am I? </a:t>
            </a:r>
            <a:endParaRPr lang="en-AU" b="1" u="sng" dirty="0">
              <a:solidFill>
                <a:srgbClr val="00FF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350043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Cooper Black" pitchFamily="18" charset="0"/>
              </a:rPr>
              <a:t>  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Cooper Black" pitchFamily="18" charset="0"/>
              </a:rPr>
              <a:t>If you see my friends and I we can reach up to  1m and 6cm long and my wingspan can reach up to 6.5 feet.</a:t>
            </a:r>
            <a:endParaRPr lang="en-AU" b="1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28794" y="2071678"/>
            <a:ext cx="5715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>
                <a:solidFill>
                  <a:srgbClr val="FF0000"/>
                </a:solidFill>
                <a:latin typeface="Cooper Black" pitchFamily="18" charset="0"/>
              </a:rPr>
              <a:t>Si usted ve que mis amigos </a:t>
            </a:r>
            <a:r>
              <a:rPr lang="es-ES" sz="2400" b="1" dirty="0" smtClean="0">
                <a:solidFill>
                  <a:srgbClr val="FF0000"/>
                </a:solidFill>
                <a:latin typeface="Cooper Black" pitchFamily="18" charset="0"/>
              </a:rPr>
              <a:t>y yo podemos </a:t>
            </a:r>
            <a:r>
              <a:rPr lang="es-ES" sz="2400" b="1" dirty="0" smtClean="0">
                <a:solidFill>
                  <a:srgbClr val="FF0000"/>
                </a:solidFill>
                <a:latin typeface="Cooper Black" pitchFamily="18" charset="0"/>
              </a:rPr>
              <a:t>alcanzar el hasta 1m y los 6cm largos y mi envergadura puede alcanzar hasta 6.5 pies</a:t>
            </a:r>
            <a:r>
              <a:rPr lang="es-ES" b="1" dirty="0" smtClean="0">
                <a:solidFill>
                  <a:srgbClr val="FF0000"/>
                </a:solidFill>
                <a:latin typeface="Cooper Black" pitchFamily="18" charset="0"/>
              </a:rPr>
              <a:t>.</a:t>
            </a:r>
            <a:endParaRPr lang="en-AU" b="1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27 -0.22127 C -0.02049 -0.23607 -0.02223 -0.24994 -0.02726 -0.26358 C -0.02848 -0.26682 -0.03056 -0.26913 -0.03195 -0.27213 C -0.03316 -0.27468 -0.03403 -0.27768 -0.03507 -0.28046 C -0.03716 -0.2867 -0.03768 -0.29364 -0.03993 -0.29965 C -0.04323 -0.30844 -0.04931 -0.31583 -0.05261 -0.32485 C -0.05608 -0.33433 -0.0592 -0.34427 -0.06216 -0.35445 C -0.06025 -0.38427 -0.0632 -0.38289 -0.04306 -0.38612 C -0.03108 -0.39722 0.00399 -0.42173 0.01406 -0.42427 C 0.02517 -0.42705 0.04739 -0.43283 0.04739 -0.4326 C 0.06371 -0.43144 0.08038 -0.4326 0.09583 -0.42844 C 0.09878 -0.42774 0.11666 -0.40393 0.11718 -0.40323 C 0.12239 -0.39375 0.13958 -0.36601 0.14514 -0.35028 C 0.15277 -0.33294 0.15642 -0.31422 0.15937 -0.29526 C 0.16146 -0.28462 0.16649 -0.26358 0.16649 -0.26335 C 0.16527 -0.24416 0.16718 -0.19815 0.15694 -0.17271 C 0.13211 -0.11075 0.10277 -0.08924 0.05694 -0.05849 C 0.05069 -0.05433 0.04566 -0.04786 0.03941 -0.0437 C 0.01857 -0.03005 -0.00278 -0.02173 -0.0257 -0.01849 C -0.03681 -0.02127 -0.04809 -0.02289 -0.05903 -0.02682 C -0.07014 -0.03098 -0.08594 -0.05063 -0.09549 -0.06057 C -0.10052 -0.07422 -0.10938 -0.08485 -0.11459 -0.09872 C -0.12761 -0.13364 -0.10973 -0.09687 -0.1257 -0.13456 C -0.13368 -0.15352 -0.14254 -0.17086 -0.14792 -0.19167 C -0.15174 -0.20647 -0.15191 -0.22289 -0.15417 -0.23815 C -0.15365 -0.25641 -0.15452 -0.27491 -0.15261 -0.29317 C -0.15226 -0.29572 -0.14931 -0.29572 -0.14792 -0.29734 C -0.14011 -0.30566 -0.13073 -0.30959 -0.12084 -0.31213 C -0.09601 -0.32948 -0.08229 -0.35514 -0.05903 -0.37572 C -0.04532 -0.38774 -0.03021 -0.40069 -0.01615 -0.41156 C 0.00173 -0.42543 0.00312 -0.42104 0.02361 -0.43052 C 0.06354 -0.44878 0.02343 -0.43306 0.0585 -0.45179 C 0.06354 -0.45456 0.06909 -0.45549 0.0743 -0.45803 C 0.08038 -0.46104 0.08524 -0.4652 0.09184 -0.46867 C 0.13177 -0.46682 0.13264 -0.48092 0.1467 -0.44971 C 0.15312 -0.40277 0.14461 -0.46381 0.15208 -0.42844 C 0.15364 -0.42057 0.15468 -0.39907 0.15538 -0.3926 C 0.15711 -0.36786 0.15972 -0.34335 0.16319 -0.31861 C 0.16666 -0.28901 0.16562 -0.25849 0.17205 -0.22982 C 0.17257 -0.22497 0.17239 -0.21965 0.17361 -0.21502 C 0.17413 -0.21317 0.17691 -0.21271 0.1776 -0.21086 C 0.18264 -0.19583 0.18507 -0.1778 0.19027 -0.16208 C 0.19375 -0.12948 0.20086 -0.0978 0.20451 -0.06497 C 0.20347 -0.05017 0.20451 -0.03491 0.20139 -0.02057 C 0.20086 -0.01849 0.1835 -0.00809 0.18316 -0.00786 C 0.17378 -0.00254 0.16493 0.00209 0.15538 0.00694 C 0.1276 0.02151 0.10191 0.04902 0.07604 0.06821 C 0.03836 0.09619 -0.00348 0.11515 -0.04462 0.1318 C -0.05712 0.13688 -0.06997 0.14058 -0.08282 0.14428 C -0.09966 0.14914 -0.13351 0.157 -0.13351 0.15723 C -0.14254 0.15561 -0.15191 0.1563 -0.16059 0.15284 C -0.1632 0.15191 -0.16337 0.14683 -0.16528 0.14428 C -0.17223 0.13503 -0.17882 0.1281 -0.18438 0.117 C -0.19323 0.09943 -0.18854 0.10405 -0.19705 0.08509 C -0.20591 0.06521 -0.21806 0.04925 -0.22726 0.03029 C -0.23577 0.01249 -0.23455 0.00648 -0.2415 -0.01202 C -0.24427 -0.01942 -0.24844 -0.02589 -0.25104 -0.03329 C -0.2592 -0.05572 -0.26389 -0.07884 -0.26841 -0.10289 C -0.27136 -0.14196 -0.2724 -0.14104 -0.26528 -0.19607 C -0.26476 -0.20046 -0.25973 -0.20138 -0.25729 -0.20439 C -0.25295 -0.2282 -0.23941 -0.24994 -0.23195 -0.27213 C -0.22709 -0.28647 -0.22448 -0.30219 -0.21927 -0.31653 C -0.21233 -0.33549 -0.20556 -0.35468 -0.19861 -0.37364 C -0.18125 -0.4215 -0.18386 -0.4037 -0.16372 -0.45179 C -0.15938 -0.46196 -0.15677 -0.47329 -0.15261 -0.48346 C -0.12761 -0.54404 -0.09219 -0.60023 -0.03837 -0.60809 C -0.02986 -0.6067 -0.02118 -0.60624 -0.01285 -0.60393 C 0.00659 -0.59884 0.02274 -0.58589 0.04271 -0.58289 C 0.08246 -0.58427 0.1993 -0.60508 0.24583 -0.56601 C 0.26632 -0.5304 0.27031 -0.51237 0.2776 -0.46867 C 0.27934 -0.43329 0.28107 -0.42011 0.27604 -0.37988 C 0.27552 -0.37572 0.25937 -0.35768 0.25694 -0.35445 C 0.24739 -0.34173 0.24826 -0.33826 0.23941 -0.32277 C 0.23593 -0.31676 0.23142 -0.31213 0.2283 -0.30589 C 0.22343 -0.29595 0.22066 -0.28416 0.21562 -0.27422 C 0.19288 -0.22867 0.15677 -0.19005 0.11562 -0.18335 C 0.07482 -0.18612 0.0342 -0.18844 -0.0066 -0.19167 C -0.01684 -0.1926 -0.02414 -0.20069 -0.03351 -0.20439 C -0.04636 -0.20948 -0.06164 -0.21133 -0.07483 -0.21294 C -0.11424 -0.22959 -0.09879 -0.22057 -0.1224 -0.23607 C -0.15157 -0.28 -0.17778 -0.33017 -0.19549 -0.38404 C -0.20052 -0.39953 -0.20191 -0.41849 -0.20504 -0.43491 C -0.20834 -0.4756 -0.21025 -0.51722 -0.21615 -0.55745 C -0.21511 -0.56439 -0.21823 -0.57734 -0.21285 -0.57849 C -0.1566 -0.5919 -0.09861 -0.58497 -0.0415 -0.58913 C 0.00139 -0.59583 0.04409 -0.59791 0.08715 -0.60185 C 0.10816 -0.59976 0.13073 -0.6 0.15208 -0.5956 C 0.19045 -0.58751 0.22222 -0.55028 0.2283 -0.50034 C 0.2217 -0.45595 0.21076 -0.43953 0.18646 -0.40531 C 0.16718 -0.37664 0.16093 -0.36069 0.13559 -0.34404 C 0.08611 -0.35583 0.03836 -0.37572 -0.01129 -0.38612 C -0.0283 -0.38959 -0.04514 -0.39329 -0.06216 -0.39676 C -0.07743 -0.39976 -0.09289 -0.40208 -0.10816 -0.40531 C -0.1342 -0.41063 -0.16007 -0.41687 -0.18594 -0.42219 C -0.19705 -0.4245 -0.21927 -0.42844 -0.21927 -0.4282 C -0.23907 -0.43607 -0.2533 -0.44439 -0.27014 -0.46011 C -0.28768 -0.49572 -0.24358 -0.49179 -0.22726 -0.49618 C -0.2033 -0.50242 -0.17969 -0.51098 -0.15573 -0.51722 C -0.02848 -0.54982 0.10069 -0.56462 0.22986 -0.57641 C 0.27639 -0.5852 0.31684 -0.59283 0.36319 -0.58913 C 0.31684 -0.56323 0.3592 -0.58774 0.25538 -0.5045 C -0.01493 -0.28786 0.28541 -0.53179 0.04271 -0.33133 C -0.00417 -0.29271 -0.06927 -0.22289 -0.12882 -0.21502 C -0.14601 -0.22474 -0.1467 -0.23028 -0.15417 -0.25294 C -0.15816 -0.28046 -0.16389 -0.30497 -0.14792 -0.33341 C -0.09584 -0.42589 -0.01771 -0.51791 0.05382 -0.58705 C 0.08142 -0.61364 0.10885 -0.63953 0.13941 -0.66104 C 0.16093 -0.67699 0.18541 -0.68647 0.20937 -0.69919 C 0.26614 -0.69179 0.27604 -0.71398 0.28871 -0.65687 C 0.28611 -0.64832 0.28524 -0.63838 0.28073 -0.63144 C 0.27743 -0.62659 0.24948 -0.61572 0.24739 -0.61456 C 0.20104 -0.58982 0.15521 -0.56416 0.10868 -0.53849 C 0.05642 -0.50867 0.00225 -0.483 -0.04948 -0.44971 C -0.08229 -0.42844 -0.11302 -0.4 -0.14792 -0.38612 C -0.15851 -0.38196 -0.17952 -0.37364 -0.17952 -0.37341 C -0.18108 -0.37225 -0.18334 -0.37133 -0.18438 -0.36924 C -0.1915 -0.35537 -0.17674 -0.34728 -0.1717 -0.33965 C -0.1632 -0.3267 -0.15955 -0.30959 -0.15261 -0.29526 C -0.14896 -0.27514 -0.13924 -0.24254 -0.12726 -0.22982 C -0.11007 -0.21156 -0.0915 -0.19745 -0.07327 -0.18127 C -0.05973 -0.19306 -0.0592 -0.18936 -0.04306 -0.19375 C -0.04098 -0.19445 -0.03889 -0.19514 -0.03681 -0.19607 C -0.03368 -0.19745 -0.02726 -0.20023 -0.02726 -0.2 C -0.02361 -0.20693 -0.02205 -0.21387 -0.01927 -0.22127 Z " pathEditMode="relative" rAng="0" ptsTypes="ffffffffffffffffffffffffffffffffffffffffffffffffffffffffffffffffffffffffffffffffffffffffffffffffffffffffffffffffffffffffffff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 </a:t>
            </a:r>
            <a:r>
              <a:rPr lang="en-AU" b="1" u="sng" dirty="0" smtClean="0">
                <a:solidFill>
                  <a:srgbClr val="00FF00"/>
                </a:solidFill>
              </a:rPr>
              <a:t>W</a:t>
            </a:r>
            <a:r>
              <a:rPr lang="en-AU" b="1" u="sng" dirty="0" smtClean="0">
                <a:solidFill>
                  <a:srgbClr val="00FF00"/>
                </a:solidFill>
              </a:rPr>
              <a:t>hat </a:t>
            </a:r>
            <a:r>
              <a:rPr lang="en-AU" b="1" u="sng" dirty="0" smtClean="0">
                <a:solidFill>
                  <a:srgbClr val="00FF00"/>
                </a:solidFill>
              </a:rPr>
              <a:t>colour am </a:t>
            </a:r>
            <a:r>
              <a:rPr lang="en-AU" b="1" u="sng" dirty="0" smtClean="0">
                <a:solidFill>
                  <a:srgbClr val="00FF00"/>
                </a:solidFill>
              </a:rPr>
              <a:t>I?      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 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T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he </a:t>
            </a:r>
            <a:r>
              <a:rPr lang="en-AU" sz="2400" b="1" dirty="0" smtClean="0">
                <a:solidFill>
                  <a:srgbClr val="FF0000"/>
                </a:solidFill>
                <a:latin typeface="Cooper Black" pitchFamily="18" charset="0"/>
              </a:rPr>
              <a:t>end of my wings are grey and black and my body is grey and white.</a:t>
            </a:r>
            <a:r>
              <a:rPr lang="en-AU" dirty="0" smtClean="0">
                <a:solidFill>
                  <a:srgbClr val="FF0000"/>
                </a:solidFill>
              </a:rPr>
              <a:t> </a:t>
            </a:r>
            <a:r>
              <a:rPr lang="es-ES" sz="2400" dirty="0" smtClean="0">
                <a:solidFill>
                  <a:srgbClr val="FF0000"/>
                </a:solidFill>
                <a:latin typeface="Cooper Black" pitchFamily="18" charset="0"/>
              </a:rPr>
              <a:t>E</a:t>
            </a:r>
            <a:r>
              <a:rPr lang="es-ES" sz="2400" smtClean="0">
                <a:solidFill>
                  <a:srgbClr val="FF0000"/>
                </a:solidFill>
                <a:latin typeface="Cooper Black" pitchFamily="18" charset="0"/>
              </a:rPr>
              <a:t>l </a:t>
            </a:r>
            <a:r>
              <a:rPr lang="es-ES" sz="2400" dirty="0" smtClean="0">
                <a:solidFill>
                  <a:srgbClr val="FF0000"/>
                </a:solidFill>
                <a:latin typeface="Cooper Black" pitchFamily="18" charset="0"/>
              </a:rPr>
              <a:t>extremo de mis alas es gris y negro y mi cuerpo es gris y blanco.</a:t>
            </a:r>
            <a:r>
              <a:rPr lang="es-ES" dirty="0" smtClean="0"/>
              <a:t> </a:t>
            </a:r>
          </a:p>
          <a:p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1026" name="Picture 2" descr="Eagle flies 2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43248"/>
            <a:ext cx="952500" cy="12573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6.47399E-6 C 0.21458 0.12463 0.42917 0.24949 0.59045 0.20926 C 0.75174 0.16903 0.89583 -0.1556 0.96823 -0.24092 C 1.04063 -0.32624 1.03299 -0.31421 1.02535 -0.30219 " pathEditMode="relative" ptsTypes="aaaA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latin typeface="Cooper Black" pitchFamily="18" charset="0"/>
              </a:rPr>
              <a:t>Thank you for watching</a:t>
            </a:r>
            <a:endParaRPr lang="en-AU" dirty="0">
              <a:solidFill>
                <a:srgbClr val="FF0000"/>
              </a:solidFill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AU" sz="4000" b="1" dirty="0" smtClean="0">
                <a:solidFill>
                  <a:srgbClr val="FF00FF"/>
                </a:solidFill>
                <a:sym typeface="Wingdings" pitchFamily="2" charset="2"/>
              </a:rPr>
              <a:t>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</a:t>
            </a:r>
            <a:endParaRPr lang="en-AU" sz="4000" b="1" dirty="0" smtClean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241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Hi my name is Harold the Harpy Eagle    </vt:lpstr>
      <vt:lpstr>How big am I?  </vt:lpstr>
      <vt:lpstr>Breeding</vt:lpstr>
      <vt:lpstr>Where do I live</vt:lpstr>
      <vt:lpstr>How big am I? </vt:lpstr>
      <vt:lpstr> What colour am I?       </vt:lpstr>
      <vt:lpstr>Thank you for watching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Harpy eagle</dc:title>
  <dc:creator>SBAS</dc:creator>
  <cp:lastModifiedBy>SBAS</cp:lastModifiedBy>
  <cp:revision>43</cp:revision>
  <dcterms:created xsi:type="dcterms:W3CDTF">2011-10-20T03:27:44Z</dcterms:created>
  <dcterms:modified xsi:type="dcterms:W3CDTF">2011-12-08T03:40:03Z</dcterms:modified>
</cp:coreProperties>
</file>